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6" r:id="rId3"/>
    <p:sldId id="257" r:id="rId4"/>
    <p:sldId id="25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7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1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14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7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8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3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2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FC32-D686-4AD0-9B0D-A8AF23F043B5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557B-268C-4261-81E5-D901C9BE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6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DA10-D5FF-4C88-9B07-A6267000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11998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PETUNJUK PEMBUATAN AKUN 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6BA5-A783-4F49-B9BD-80CA78E3C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email.batam.go.id, </a:t>
            </a:r>
            <a:r>
              <a:rPr lang="en-US" dirty="0" err="1"/>
              <a:t>jika</a:t>
            </a:r>
            <a:r>
              <a:rPr lang="en-US" dirty="0"/>
              <a:t> user </a:t>
            </a:r>
            <a:r>
              <a:rPr lang="en-US" dirty="0" err="1"/>
              <a:t>belum</a:t>
            </a:r>
            <a:r>
              <a:rPr lang="en-US" dirty="0"/>
              <a:t> punya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b="1" dirty="0"/>
              <a:t>email.batam.go.id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menyurati</a:t>
            </a:r>
            <a:r>
              <a:rPr lang="en-US" dirty="0"/>
              <a:t> </a:t>
            </a:r>
            <a:r>
              <a:rPr lang="en-US" dirty="0" err="1"/>
              <a:t>Diskominfo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pada SOP email.batam.go.id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OPD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PSE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Diskominfo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di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b="1" dirty="0"/>
              <a:t>support.batam.go.id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PIC, Email batam.go.id dan Nomor Handphone.</a:t>
            </a:r>
          </a:p>
        </p:txBody>
      </p:sp>
    </p:spTree>
    <p:extLst>
      <p:ext uri="{BB962C8B-B14F-4D97-AF65-F5344CB8AC3E}">
        <p14:creationId xmlns:p14="http://schemas.microsoft.com/office/powerpoint/2010/main" val="336800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A5E4-7437-2E00-5932-84AB63E2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4C8539-435D-F9C8-F64B-09CA0EE53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632" y="192024"/>
            <a:ext cx="5843016" cy="630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5EB31-4D3A-B838-08AC-717BDFF0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0" y="192024"/>
            <a:ext cx="5986022" cy="630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75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9C65-25C2-50A3-8421-6D0F4A6D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E4C1C-186C-1F18-B556-51070EC7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0A221-70E2-51A0-BD8E-D0981BA27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232533"/>
            <a:ext cx="6025896" cy="639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3D296-B887-3C8D-58D2-F40D7581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746" y="232533"/>
            <a:ext cx="5631942" cy="632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7BBC-66B6-1FC1-397C-0C7AA1F7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E8F7-7D3D-57C4-BBEB-7E72091BF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E3B1B-233F-31F7-8DA1-1380F39A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" y="226050"/>
            <a:ext cx="5727192" cy="640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6F59F-693C-556C-B5A2-9C2B23B9E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16" y="226050"/>
            <a:ext cx="5814120" cy="640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53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FE19-D4C3-5A00-9469-020D1CCF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2747-7B8E-9009-56A4-E1C2897D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143B9-DC62-7E03-F5C2-9CA8C7C4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155448"/>
            <a:ext cx="5971032" cy="641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C86A1-A5D2-F9C0-C49D-367FA3114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09" y="219287"/>
            <a:ext cx="5824728" cy="629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2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1BE1-062F-BD5A-11D7-83E981BD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2EA4-5648-3FD7-E51C-3FB24242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48E65-D8C1-D206-B2B1-10C81394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0" y="272045"/>
            <a:ext cx="5899490" cy="631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B2D271-2B02-8ADA-EEB3-4D6B465C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7472"/>
            <a:ext cx="5781124" cy="623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0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C489-94A4-E982-FE72-C6BBE312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BCE8-DBBF-87BC-6899-41549C78A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72D66-255F-6329-B138-85E5BFD4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9" y="219456"/>
            <a:ext cx="5947621" cy="641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014E4-94B1-FC5B-65C5-9ED32E15F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08" y="320040"/>
            <a:ext cx="5807413" cy="619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064157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EF02-D498-B503-035E-6AFC305B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C28C-3B95-5B50-D902-A9D6ED0FE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0B8F4-8C79-F6D1-CF8A-E27A7BEF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82880"/>
            <a:ext cx="5888736" cy="634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02406-3E35-81CB-DE85-17ECBFD10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2" y="182880"/>
            <a:ext cx="5928358" cy="634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0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E279-6126-4CEB-0961-6006CAB8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D770-EA32-00C0-794E-8587642DB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78D77-66DA-B03A-992D-55DCAB7B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1" y="184015"/>
            <a:ext cx="5885689" cy="648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6CF7C-A7C4-A798-9CA1-7FB4CE599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83" y="73153"/>
            <a:ext cx="5708906" cy="660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4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8E4B-B513-CE08-EBF0-38E3F502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5CB6-6239-A990-2AAC-2B4EDB0F9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249EE-8492-D9ED-8AA3-1FAF5758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350624"/>
            <a:ext cx="6409944" cy="615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925D6-0C2B-A514-9AB8-F7044DC6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50623"/>
            <a:ext cx="5343144" cy="615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3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E741-350C-3560-C562-C9997223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C0673-217D-275C-32E4-D3D6ABF6A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65711"/>
            <a:ext cx="5782056" cy="612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EF5DF-5812-3072-F616-0273FDE0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365710"/>
            <a:ext cx="5885688" cy="612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8D6C8-CBE8-E436-C9CC-EE169B1AD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022861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Algerian" panose="04020705040A02060702" pitchFamily="82" charset="0"/>
              </a:rPr>
              <a:t>User guide </a:t>
            </a:r>
            <a:r>
              <a:rPr lang="en-US" sz="8000" dirty="0" err="1">
                <a:solidFill>
                  <a:srgbClr val="FFFF00"/>
                </a:solidFill>
                <a:latin typeface="Algerian" panose="04020705040A02060702" pitchFamily="82" charset="0"/>
              </a:rPr>
              <a:t>aplikasi</a:t>
            </a:r>
            <a:r>
              <a:rPr lang="en-US" sz="8000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Algerian" panose="04020705040A02060702" pitchFamily="82" charset="0"/>
              </a:rPr>
              <a:t>pse</a:t>
            </a:r>
            <a:endParaRPr lang="en-US" sz="80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45022-0D1F-DBC8-CDC7-23CCA76795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D386-8839-6F0A-22A2-79E0CBEF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3D990-A285-A760-A124-F6DBD7EB3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B6CDF-4301-2926-A6AC-A6276676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" y="246888"/>
            <a:ext cx="5952745" cy="632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12738-0F60-8199-8301-3A99F6520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776" y="284030"/>
            <a:ext cx="5806440" cy="628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E830-DA11-6D42-FC1B-5D783A76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51D6-9B47-B2F8-9D88-B0A1DAD9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3A9BF-E349-8CC0-7F96-DE2E32FB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237744"/>
            <a:ext cx="5931408" cy="644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5FC7E-AF33-92E8-159B-F4B36FBAA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88" y="172923"/>
            <a:ext cx="5730049" cy="651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8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7B96-A1D7-CF34-D429-D8D78C5A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9732-C012-DA39-140C-519716552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4BE32-6045-735F-5715-E8C38370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246888"/>
            <a:ext cx="5894832" cy="630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EFDCA-D03B-AA6A-D962-90131A19B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246889"/>
            <a:ext cx="5674042" cy="630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7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63B3-5E3B-64D0-3DB3-C0FAAB1F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320464-BF2A-2150-2F14-17F28B409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073" y="201168"/>
            <a:ext cx="5690616" cy="634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0693BB-6291-F541-C77D-B11D7518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1" y="142142"/>
            <a:ext cx="5885689" cy="65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2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45EE-FD18-D93C-47FA-B4B47D06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B135-C28F-39E6-3AA5-DFDCA354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C45C9-EE07-367B-2412-B8611711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88" y="457198"/>
            <a:ext cx="5934836" cy="622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FB2BE-282D-BEBC-EFD4-8F2BB431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8" y="457199"/>
            <a:ext cx="5431536" cy="615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7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2ABB-AE4D-DC91-5D39-9465B5C9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FE1D3-5736-B530-34B3-EB1E25392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6885D-34BE-F574-CDDE-8F1BC6ED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7" y="231361"/>
            <a:ext cx="5754623" cy="639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64AB1-9460-7386-2CBA-986EE1B7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231360"/>
            <a:ext cx="6083807" cy="639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3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A846-ECCA-F12D-E31A-15158EFC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9AAB04-6F57-4557-1F9D-2983D1717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6106" y="328196"/>
            <a:ext cx="5638798" cy="624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E657E-0B60-2D6B-7659-4A75AAC9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" y="255044"/>
            <a:ext cx="5769865" cy="634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30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02C2-8EC1-CA71-175B-39206D8E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5EC9B6-7483-4794-A362-0076DE957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3056" y="314984"/>
            <a:ext cx="5873497" cy="622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905FD-D9F9-4A67-55AB-5F42EC28D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7" y="314984"/>
            <a:ext cx="6007609" cy="622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4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3F93-FF0E-C5F1-F7BE-2C9635F7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99EA-C3C6-ED79-F65C-B36B31E8E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74DD3-3B78-FF17-9327-FA6C7977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207525"/>
            <a:ext cx="5934456" cy="64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04236-1ED0-3A5D-2318-BCBF8BB42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207525"/>
            <a:ext cx="5617464" cy="644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8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E2AA-5F6E-0505-9057-B3C16B4E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3FB0-5DF8-F807-2EA1-6A4E2B9C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B5B2E-736C-0685-E22E-0C0404E9D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6" y="639314"/>
            <a:ext cx="10942948" cy="580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7715-7455-63B1-7905-5E6EE0A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76" y="0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BankGothic Md BT" panose="020B0807020203060204" pitchFamily="34" charset="0"/>
              </a:rPr>
              <a:t>Login </a:t>
            </a:r>
            <a:r>
              <a:rPr lang="en-US" dirty="0" err="1">
                <a:solidFill>
                  <a:srgbClr val="FFFF00"/>
                </a:solidFill>
                <a:latin typeface="BankGothic Md BT" panose="020B0807020203060204" pitchFamily="34" charset="0"/>
              </a:rPr>
              <a:t>aplikasi</a:t>
            </a:r>
            <a:r>
              <a:rPr lang="en-US" dirty="0">
                <a:solidFill>
                  <a:srgbClr val="FFFF00"/>
                </a:solidFill>
                <a:latin typeface="BankGothic Md BT" panose="020B080702020306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ankGothic Md BT" panose="020B0807020203060204" pitchFamily="34" charset="0"/>
              </a:rPr>
              <a:t>pse</a:t>
            </a:r>
            <a:br>
              <a:rPr lang="en-US" dirty="0">
                <a:solidFill>
                  <a:srgbClr val="FFFF00"/>
                </a:solidFill>
                <a:latin typeface="BankGothic Md BT" panose="020B0807020203060204" pitchFamily="34" charset="0"/>
              </a:rPr>
            </a:br>
            <a:r>
              <a:rPr lang="en-US" sz="2400" dirty="0" err="1">
                <a:solidFill>
                  <a:srgbClr val="FFFF00"/>
                </a:solidFill>
                <a:latin typeface="BankGothic Md BT" panose="020B0807020203060204" pitchFamily="34" charset="0"/>
              </a:rPr>
              <a:t>Dengan</a:t>
            </a:r>
            <a:r>
              <a:rPr lang="en-US" sz="2400" dirty="0">
                <a:solidFill>
                  <a:srgbClr val="FFFF00"/>
                </a:solidFill>
                <a:latin typeface="BankGothic Md BT" panose="020B080702020306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nkGothic Md BT" panose="020B0807020203060204" pitchFamily="34" charset="0"/>
              </a:rPr>
              <a:t>memasukan</a:t>
            </a:r>
            <a:r>
              <a:rPr lang="en-US" sz="2400" dirty="0">
                <a:solidFill>
                  <a:srgbClr val="FFFF00"/>
                </a:solidFill>
                <a:latin typeface="BankGothic Md BT" panose="020B0807020203060204" pitchFamily="34" charset="0"/>
              </a:rPr>
              <a:t> email dan password</a:t>
            </a:r>
            <a:endParaRPr lang="en-US" dirty="0">
              <a:solidFill>
                <a:srgbClr val="FFFF00"/>
              </a:solidFill>
              <a:latin typeface="BankGothic Md BT" panose="020B080702020306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E640C-A578-8EE4-DCF9-963D141CB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84" y="1274215"/>
            <a:ext cx="11073384" cy="5373473"/>
          </a:xfrm>
        </p:spPr>
      </p:pic>
    </p:spTree>
    <p:extLst>
      <p:ext uri="{BB962C8B-B14F-4D97-AF65-F5344CB8AC3E}">
        <p14:creationId xmlns:p14="http://schemas.microsoft.com/office/powerpoint/2010/main" val="41276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C1334-ADEF-7D28-2805-BCB9547C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92" y="901532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solidFill>
                  <a:srgbClr val="FFFF00"/>
                </a:solidFill>
                <a:latin typeface="Algerian" panose="04020705040A02060702" pitchFamily="82" charset="0"/>
              </a:rPr>
              <a:t>Terimasih</a:t>
            </a:r>
            <a:r>
              <a:rPr lang="en-US" sz="8800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Algerian" panose="04020705040A02060702" pitchFamily="82" charset="0"/>
              </a:rPr>
              <a:t>kasih</a:t>
            </a:r>
            <a:r>
              <a:rPr lang="en-US" sz="8800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endParaRPr lang="en-US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A65D9C-BB99-9631-78B7-520D041F8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5" y="2194560"/>
            <a:ext cx="2933997" cy="40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4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000">
        <p14:honeycomb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F595-1BAA-68AC-8E7D-689A8C46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68" y="210312"/>
            <a:ext cx="8610600" cy="1293028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  <a:latin typeface="Algerian" panose="04020705040A02060702" pitchFamily="82" charset="0"/>
              </a:rPr>
              <a:t>Menambahkan</a:t>
            </a:r>
            <a:r>
              <a:rPr lang="en-US" dirty="0">
                <a:solidFill>
                  <a:srgbClr val="FFFF00"/>
                </a:solidFill>
                <a:latin typeface="Algerian" panose="04020705040A02060702" pitchFamily="82" charset="0"/>
              </a:rPr>
              <a:t> daftar </a:t>
            </a:r>
            <a:r>
              <a:rPr lang="en-US" dirty="0" err="1">
                <a:solidFill>
                  <a:srgbClr val="FFFF00"/>
                </a:solidFill>
                <a:latin typeface="Algerian" panose="04020705040A02060702" pitchFamily="82" charset="0"/>
              </a:rPr>
              <a:t>aplikasi</a:t>
            </a:r>
            <a:endParaRPr lang="en-US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5FF08-4EE1-5FAC-A966-71CD8B342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" y="1225296"/>
            <a:ext cx="10844784" cy="5422392"/>
          </a:xfrm>
        </p:spPr>
      </p:pic>
    </p:spTree>
    <p:extLst>
      <p:ext uri="{BB962C8B-B14F-4D97-AF65-F5344CB8AC3E}">
        <p14:creationId xmlns:p14="http://schemas.microsoft.com/office/powerpoint/2010/main" val="35607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DBC-2DDF-2781-97C9-6D6D53E0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959C1-D252-4DCA-127C-68EDDBB31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96" y="475488"/>
            <a:ext cx="10803704" cy="5934456"/>
          </a:xfrm>
        </p:spPr>
      </p:pic>
    </p:spTree>
    <p:extLst>
      <p:ext uri="{BB962C8B-B14F-4D97-AF65-F5344CB8AC3E}">
        <p14:creationId xmlns:p14="http://schemas.microsoft.com/office/powerpoint/2010/main" val="36535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85D5-8B8E-9949-188E-51CCC429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EDC8-5FDF-1271-3621-78E3BB9A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A7256-5945-468D-A278-6E3C0CE40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5" y="244654"/>
            <a:ext cx="5586985" cy="6375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EF9BF0-E19B-07EF-454A-171E153F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888" y="237745"/>
            <a:ext cx="5925312" cy="6375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33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EB41-D5B3-8827-D011-82916945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31C0F8-4B5A-4C5F-C4FF-5BE04425E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432" y="274320"/>
            <a:ext cx="5949480" cy="633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6E5F1-34FD-EA9C-E017-682AF29C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49" y="274320"/>
            <a:ext cx="5586768" cy="633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42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FAA8-B29B-23D9-256A-55F5946C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B2D2-AECD-53FA-89DC-145CF0CD1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25484-A2AD-926F-C074-BEACA2DB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57" y="639314"/>
            <a:ext cx="5797743" cy="604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A717D-47F9-AF43-B508-FC41C11C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9314"/>
            <a:ext cx="5940552" cy="601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31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D387-4238-652F-C86F-02D7AF79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4DD46-33CE-EF41-5BAC-808B3C9EC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5F215-6C4D-3321-2E56-F98C1CBE7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306074"/>
            <a:ext cx="6135624" cy="624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B6BD6-DF48-C79E-6EF5-E24C54F68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27" y="360938"/>
            <a:ext cx="5614797" cy="615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0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99</Words>
  <Application>Microsoft Office PowerPoint</Application>
  <PresentationFormat>Widescreen</PresentationFormat>
  <Paragraphs>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Algerian</vt:lpstr>
      <vt:lpstr>Arial</vt:lpstr>
      <vt:lpstr>BankGothic Md BT</vt:lpstr>
      <vt:lpstr>Century Gothic</vt:lpstr>
      <vt:lpstr>Vapor Trail</vt:lpstr>
      <vt:lpstr>PETUNJUK PEMBUATAN AKUN PSE</vt:lpstr>
      <vt:lpstr>User guide aplikasi pse</vt:lpstr>
      <vt:lpstr>Login aplikasi pse Dengan memasukan email dan password</vt:lpstr>
      <vt:lpstr>Menambahkan daftar aplikasi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Terimasih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 aplikasi pse</dc:title>
  <dc:creator>USER</dc:creator>
  <cp:lastModifiedBy>Difa ananda Putri</cp:lastModifiedBy>
  <cp:revision>7</cp:revision>
  <dcterms:created xsi:type="dcterms:W3CDTF">2022-05-12T02:49:04Z</dcterms:created>
  <dcterms:modified xsi:type="dcterms:W3CDTF">2023-04-14T02:38:14Z</dcterms:modified>
</cp:coreProperties>
</file>